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87" r:id="rId6"/>
    <p:sldId id="285" r:id="rId7"/>
    <p:sldId id="267" r:id="rId8"/>
    <p:sldId id="269" r:id="rId9"/>
    <p:sldId id="288" r:id="rId10"/>
    <p:sldId id="289" r:id="rId11"/>
    <p:sldId id="291" r:id="rId12"/>
    <p:sldId id="290" r:id="rId13"/>
    <p:sldId id="270" r:id="rId14"/>
    <p:sldId id="27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ADB"/>
    <a:srgbClr val="0070C0"/>
    <a:srgbClr val="D6D6D7"/>
    <a:srgbClr val="92D050"/>
    <a:srgbClr val="FFC000"/>
    <a:srgbClr val="58B6C0"/>
    <a:srgbClr val="7A0000"/>
    <a:srgbClr val="595959"/>
    <a:srgbClr val="262626"/>
    <a:srgbClr val="E0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89" d="100"/>
          <a:sy n="89" d="100"/>
        </p:scale>
        <p:origin x="12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4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9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5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 descr="실내, 스크린샷, 가구, 벽이(가) 표시된 사진&#10;&#10;자동 생성된 설명">
            <a:extLst>
              <a:ext uri="{FF2B5EF4-FFF2-40B4-BE49-F238E27FC236}">
                <a16:creationId xmlns:a16="http://schemas.microsoft.com/office/drawing/2014/main" id="{F1235E0D-BA31-0109-B172-A8AF2AF6D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0" y="952659"/>
            <a:ext cx="6003192" cy="3951850"/>
          </a:xfrm>
          <a:prstGeom prst="rect">
            <a:avLst/>
          </a:prstGeom>
        </p:spPr>
      </p:pic>
      <p:pic>
        <p:nvPicPr>
          <p:cNvPr id="5" name="그림 4" descr="스크린샷, 가구, 흑백, 실내이(가) 표시된 사진&#10;&#10;자동 생성된 설명">
            <a:extLst>
              <a:ext uri="{FF2B5EF4-FFF2-40B4-BE49-F238E27FC236}">
                <a16:creationId xmlns:a16="http://schemas.microsoft.com/office/drawing/2014/main" id="{67BE9FE1-F0CC-9DDD-5F6B-0A0C8C5EB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33" y="3075869"/>
            <a:ext cx="5658439" cy="3457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D4E8B-22D4-C360-60B8-D1077376051F}"/>
              </a:ext>
            </a:extLst>
          </p:cNvPr>
          <p:cNvSpPr txBox="1"/>
          <p:nvPr/>
        </p:nvSpPr>
        <p:spPr>
          <a:xfrm>
            <a:off x="8652640" y="3410733"/>
            <a:ext cx="28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</a:t>
            </a:r>
            <a:r>
              <a:rPr lang="ko-KR" altLang="en-US" dirty="0"/>
              <a:t>맵 부분 제작 </a:t>
            </a:r>
            <a:endParaRPr lang="en-US" altLang="ko-KR" dirty="0"/>
          </a:p>
          <a:p>
            <a:pPr algn="ctr"/>
            <a:r>
              <a:rPr lang="ko-KR" altLang="en-US" dirty="0"/>
              <a:t>및 배치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14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스크린샷, PC 게임, 3D 모델링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828E5A2-A255-08D4-8A20-6357BAE85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9" y="1572182"/>
            <a:ext cx="6786792" cy="4263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4FDF7-94C4-6291-D078-1FC50611555F}"/>
              </a:ext>
            </a:extLst>
          </p:cNvPr>
          <p:cNvSpPr txBox="1"/>
          <p:nvPr/>
        </p:nvSpPr>
        <p:spPr>
          <a:xfrm>
            <a:off x="8394945" y="3380693"/>
            <a:ext cx="28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</a:t>
            </a:r>
            <a:r>
              <a:rPr lang="ko-KR" altLang="en-US" dirty="0"/>
              <a:t>인벤토리 </a:t>
            </a:r>
            <a:r>
              <a:rPr lang="en-US" altLang="ko-KR" dirty="0"/>
              <a:t>UI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각 클라이언트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52656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21276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문제점 및 보완책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3CEF22-6617-AF6A-337E-19B1BE227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058060"/>
              </p:ext>
            </p:extLst>
          </p:nvPr>
        </p:nvGraphicFramePr>
        <p:xfrm>
          <a:off x="227499" y="2562330"/>
          <a:ext cx="11860668" cy="3255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0583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5760085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325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AI</a:t>
                      </a:r>
                      <a:r>
                        <a:rPr lang="ko-KR" altLang="en-US"/>
                        <a:t> 서버 동기화</a:t>
                      </a:r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문제점</a:t>
                      </a:r>
                      <a:r>
                        <a:rPr lang="en-US" altLang="ko-KR"/>
                        <a:t>: AI Zombie </a:t>
                      </a:r>
                      <a:r>
                        <a:rPr lang="ko-KR" altLang="en-US"/>
                        <a:t>동기화가 제대로 이루어지지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않는 현상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보완책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서버에서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통제하도록 수정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및 구현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플레이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문제점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게임 플레이가 몰입감이 떨어지는 문제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보완점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재미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몰입감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등의 상승을 위한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이펙트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 적용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65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개발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745255"/>
              </p:ext>
            </p:extLst>
          </p:nvPr>
        </p:nvGraphicFramePr>
        <p:xfrm>
          <a:off x="424161" y="2525256"/>
          <a:ext cx="11593668" cy="1939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5000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2252166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877913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2290658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296238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165609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69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일정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서버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클라이언트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69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 로비서버 구현</a:t>
                      </a:r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좀비 절단 마무리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이펙트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적용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사운드 적용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72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7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데이터베이스 연동</a:t>
                      </a: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버그 수정</a:t>
                      </a: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마무리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데모 시연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1836949" cy="774700"/>
            <a:chOff x="903734" y="1399798"/>
            <a:chExt cx="1836949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개요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조작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5466148" cy="774700"/>
            <a:chOff x="903734" y="1399798"/>
            <a:chExt cx="5466148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4532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 요소와 중점 연구 분야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3831085" cy="774700"/>
            <a:chOff x="903734" y="1399798"/>
            <a:chExt cx="3831085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구성원 역할 분담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2555095" cy="774700"/>
            <a:chOff x="903734" y="1399798"/>
            <a:chExt cx="255509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개발내용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3831086" cy="774700"/>
            <a:chOff x="903734" y="1399798"/>
            <a:chExt cx="3831086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문제점 및 보완책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3472012" cy="774700"/>
            <a:chOff x="903734" y="1399798"/>
            <a:chExt cx="3472012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2537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향후 개발 </a:t>
              </a:r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555095" cy="774700"/>
            <a:chOff x="903734" y="1399798"/>
            <a:chExt cx="2555095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데모시연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227499" y="78019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타임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~10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인원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F6D4351E-D9DB-C3A9-0E34-1DAA790C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2333664"/>
            <a:ext cx="9074727" cy="45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41" y="4396933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88" y="1059544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4" y="2687672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5733341" y="1513422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5220700" y="513751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6545807" y="1275162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3701753" y="6084433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7209" y="77569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흐름도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F65883D-52DF-9092-32C9-ACCD4090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9" y="679054"/>
            <a:ext cx="4215496" cy="6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게임조작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 : Key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/ </a:t>
            </a:r>
            <a:r>
              <a:rPr lang="ko-KR" altLang="en-US" dirty="0"/>
              <a:t>아이템 사용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1899E8-9AB8-EC36-0815-F5853F2F65C0}"/>
              </a:ext>
            </a:extLst>
          </p:cNvPr>
          <p:cNvSpPr/>
          <p:nvPr/>
        </p:nvSpPr>
        <p:spPr>
          <a:xfrm>
            <a:off x="2855465" y="1943135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- 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</a:t>
            </a:r>
            <a:r>
              <a:rPr lang="ko-KR" altLang="en-US" sz="2000" b="1"/>
              <a:t>절단 구현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en-US" altLang="ko-KR" sz="2000" b="1"/>
              <a:t>- </a:t>
            </a:r>
            <a:r>
              <a:rPr lang="ko-KR" altLang="en-US" sz="2000" b="1"/>
              <a:t>재결합하려고 </a:t>
            </a:r>
            <a:r>
              <a:rPr lang="ko-KR" altLang="en-US" sz="2000" b="1" dirty="0"/>
              <a:t>다가올 </a:t>
            </a:r>
            <a:r>
              <a:rPr lang="ko-KR" altLang="en-US" sz="2000" b="1"/>
              <a:t>시 꾸물거리는 부분 구현</a:t>
            </a:r>
            <a:endParaRPr lang="ko-KR" altLang="en-US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4106108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75360" y="5177433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 descr="사람, 페인팅, 예술, 지상이(가) 표시된 사진&#10;&#10;자동 생성된 설명">
            <a:extLst>
              <a:ext uri="{FF2B5EF4-FFF2-40B4-BE49-F238E27FC236}">
                <a16:creationId xmlns:a16="http://schemas.microsoft.com/office/drawing/2014/main" id="{F8E2BF5D-10BA-C51A-FC1C-AB77CA7D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11" y="3572814"/>
            <a:ext cx="4814125" cy="2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구성원 역할 분담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2050026" y="233351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6096000" y="233351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6096000" y="2795180"/>
            <a:ext cx="33134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(</a:t>
            </a:r>
            <a:r>
              <a:rPr lang="ko-KR" altLang="en-US" sz="2400" b="1"/>
              <a:t>클라이언트</a:t>
            </a:r>
            <a:r>
              <a:rPr lang="en-US" altLang="ko-KR" sz="2400" b="1"/>
              <a:t>)</a:t>
            </a:r>
            <a:endParaRPr lang="en-US" altLang="ko-KR" sz="2400" b="1" dirty="0"/>
          </a:p>
          <a:p>
            <a:pPr algn="ctr"/>
            <a:endParaRPr lang="en-US" altLang="ko-KR" sz="2400" b="1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클라이언트 개발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애셋 적용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좀비 메쉬 절단 구현</a:t>
            </a:r>
            <a:endParaRPr lang="en-US" altLang="ko-KR" sz="2000"/>
          </a:p>
          <a:p>
            <a:pPr algn="ctr"/>
            <a:endParaRPr lang="en-US" altLang="ko-KR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1950780" y="2798723"/>
            <a:ext cx="3511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(</a:t>
            </a:r>
            <a:r>
              <a:rPr lang="ko-KR" altLang="en-US" sz="2400" b="1"/>
              <a:t>서버</a:t>
            </a:r>
            <a:r>
              <a:rPr lang="en-US" altLang="ko-KR" sz="2400" b="1"/>
              <a:t>)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서버 개발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서버</a:t>
            </a:r>
            <a:r>
              <a:rPr lang="en-US" altLang="ko-KR" sz="2000"/>
              <a:t>-</a:t>
            </a:r>
            <a:r>
              <a:rPr lang="ko-KR" altLang="en-US" sz="2000"/>
              <a:t>클라이언트 연결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동기화</a:t>
            </a:r>
            <a:endParaRPr lang="en-US" altLang="ko-KR" sz="2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D3DB7-051C-5A5B-4DC9-DD513F8D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4096"/>
            <a:ext cx="6095999" cy="2281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C8451-3B0A-3AEA-715D-AE7F7D2483C6}"/>
              </a:ext>
            </a:extLst>
          </p:cNvPr>
          <p:cNvSpPr txBox="1"/>
          <p:nvPr/>
        </p:nvSpPr>
        <p:spPr>
          <a:xfrm>
            <a:off x="7970322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오브젝트 동기화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6EEE9-75B0-6D30-DE49-D21E51E0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8" y="1884096"/>
            <a:ext cx="6096000" cy="2295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CBA7B7-A1BA-2BE6-849C-949548ECEC14}"/>
              </a:ext>
            </a:extLst>
          </p:cNvPr>
          <p:cNvSpPr txBox="1"/>
          <p:nvPr/>
        </p:nvSpPr>
        <p:spPr>
          <a:xfrm>
            <a:off x="1620073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 캐릭터 동기화</a:t>
            </a:r>
          </a:p>
        </p:txBody>
      </p:sp>
    </p:spTree>
    <p:extLst>
      <p:ext uri="{BB962C8B-B14F-4D97-AF65-F5344CB8AC3E}">
        <p14:creationId xmlns:p14="http://schemas.microsoft.com/office/powerpoint/2010/main" val="89287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4776</TotalTime>
  <Words>429</Words>
  <Application>Microsoft Office PowerPoint</Application>
  <PresentationFormat>와이드스크린</PresentationFormat>
  <Paragraphs>138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상준 조</cp:lastModifiedBy>
  <cp:revision>82</cp:revision>
  <dcterms:created xsi:type="dcterms:W3CDTF">2015-10-07T05:25:14Z</dcterms:created>
  <dcterms:modified xsi:type="dcterms:W3CDTF">2024-05-28T06:16:57Z</dcterms:modified>
</cp:coreProperties>
</file>